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93" r:id="rId4"/>
    <p:sldMasterId id="2147484301" r:id="rId5"/>
    <p:sldMasterId id="2147484320" r:id="rId6"/>
    <p:sldMasterId id="2147484374" r:id="rId7"/>
  </p:sldMasterIdLst>
  <p:notesMasterIdLst>
    <p:notesMasterId r:id="rId9"/>
  </p:notesMasterIdLst>
  <p:sldIdLst>
    <p:sldId id="327" r:id="rId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3521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07073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60644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1416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67735" algn="l" defTabSz="453521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21272" algn="l" defTabSz="453521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174835" algn="l" defTabSz="453521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28368" algn="l" defTabSz="453521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nt Holtackers" initials="GH" lastIdx="10" clrIdx="0"/>
  <p:cmAuthor id="1" name="Kuen Brackett" initials="KB" lastIdx="0" clrIdx="1"/>
  <p:cmAuthor id="2" name="Matt Dahlstrom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496" y="-2816"/>
      </p:cViewPr>
      <p:guideLst>
        <p:guide orient="horz" pos="3072"/>
        <p:guide pos="40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5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1pPr>
    <a:lvl2pPr marL="453521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2pPr>
    <a:lvl3pPr marL="907073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3pPr>
    <a:lvl4pPr marL="1360644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4pPr>
    <a:lvl5pPr marL="1814167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5pPr>
    <a:lvl6pPr marL="2267735" algn="l" defTabSz="4535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21272" algn="l" defTabSz="4535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74835" algn="l" defTabSz="4535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28368" algn="l" defTabSz="4535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6" y="8685071"/>
            <a:ext cx="2972372" cy="457358"/>
          </a:xfrm>
          <a:prstGeom prst="rect">
            <a:avLst/>
          </a:prstGeom>
        </p:spPr>
        <p:txBody>
          <a:bodyPr lIns="90260" tIns="45130" rIns="90260" bIns="45130"/>
          <a:lstStyle/>
          <a:p>
            <a:fld id="{72F42F59-97E5-7440-AE6F-4DA4F8F8D2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5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MillerCoors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3" y="2388731"/>
            <a:ext cx="6604002" cy="141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6247" y="4100124"/>
            <a:ext cx="10433196" cy="1185334"/>
          </a:xfrm>
        </p:spPr>
        <p:txBody>
          <a:bodyPr/>
          <a:lstStyle>
            <a:lvl1pPr>
              <a:defRPr smtClean="0">
                <a:latin typeface="Arial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3337" y="5116131"/>
            <a:ext cx="10374491" cy="2492587"/>
          </a:xfrm>
        </p:spPr>
        <p:txBody>
          <a:bodyPr/>
          <a:lstStyle>
            <a:lvl1pPr marL="0" indent="0" algn="r">
              <a:buFontTx/>
              <a:buNone/>
              <a:defRPr sz="2600" b="1" smtClean="0">
                <a:latin typeface="Times New Roman" pitchFamily="18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67190" y="8315396"/>
            <a:ext cx="3034453" cy="677333"/>
          </a:xfrm>
        </p:spPr>
        <p:txBody>
          <a:bodyPr/>
          <a:lstStyle>
            <a:lvl1pPr algn="l">
              <a:defRPr sz="2000" b="1"/>
            </a:lvl1pPr>
          </a:lstStyle>
          <a:p>
            <a:pPr>
              <a:defRPr/>
            </a:pPr>
            <a:fld id="{ED71B920-6EFF-4F43-B156-0F45FC00B777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9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27" y="180631"/>
            <a:ext cx="11837528" cy="806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8029" y="1183079"/>
            <a:ext cx="5687343" cy="7136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102" y="1183079"/>
            <a:ext cx="5689599" cy="7136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0503-D012-4073-8036-0674F4686D6D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768" y="7458609"/>
            <a:ext cx="8478161" cy="419489"/>
          </a:xfrm>
        </p:spPr>
        <p:txBody>
          <a:bodyPr wrap="square" lIns="0" tIns="0" rIns="0" bIns="0" anchor="b" anchorCtr="0">
            <a:spAutoFit/>
          </a:bodyPr>
          <a:lstStyle>
            <a:lvl1pPr algn="r">
              <a:lnSpc>
                <a:spcPts val="3200"/>
              </a:lnSpc>
              <a:defRPr sz="3100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6610" y="7977764"/>
            <a:ext cx="5816309" cy="333424"/>
          </a:xfr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2559"/>
              </a:lnSpc>
              <a:spcBef>
                <a:spcPts val="0"/>
              </a:spcBef>
              <a:buNone/>
              <a:defRPr sz="2000" cap="all">
                <a:solidFill>
                  <a:schemeClr val="tx2"/>
                </a:solidFill>
              </a:defRPr>
            </a:lvl1pPr>
            <a:lvl2pPr marL="64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5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4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614024" y="7929316"/>
            <a:ext cx="618903" cy="0"/>
          </a:xfrm>
          <a:prstGeom prst="line">
            <a:avLst/>
          </a:prstGeom>
          <a:ln w="1016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283971" y="7092471"/>
            <a:ext cx="1922084" cy="1424276"/>
            <a:chOff x="902784" y="4986892"/>
            <a:chExt cx="1351465" cy="1001444"/>
          </a:xfrm>
        </p:grpSpPr>
        <p:pic>
          <p:nvPicPr>
            <p:cNvPr id="12" name="Picture 11" descr="WAX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769" y="4986892"/>
              <a:ext cx="548658" cy="548658"/>
            </a:xfrm>
            <a:prstGeom prst="rect">
              <a:avLst/>
            </a:prstGeom>
          </p:spPr>
        </p:pic>
        <p:pic>
          <p:nvPicPr>
            <p:cNvPr id="13" name="Picture 12" descr="LOGO.emf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784" y="5498914"/>
              <a:ext cx="1351465" cy="489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8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015" y="4468715"/>
            <a:ext cx="8478161" cy="120545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4689"/>
              </a:lnSpc>
              <a:defRPr sz="5100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" y="5843674"/>
            <a:ext cx="13004800" cy="0"/>
          </a:xfrm>
          <a:prstGeom prst="line">
            <a:avLst/>
          </a:prstGeom>
          <a:ln w="1016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1004939" y="293524"/>
            <a:ext cx="1241259" cy="906532"/>
            <a:chOff x="7737840" y="206375"/>
            <a:chExt cx="872760" cy="637406"/>
          </a:xfrm>
        </p:grpSpPr>
        <p:pic>
          <p:nvPicPr>
            <p:cNvPr id="12" name="Picture 11" descr="WAX.png"/>
            <p:cNvPicPr>
              <a:picLocks noChangeAspect="1"/>
            </p:cNvPicPr>
            <p:nvPr userDrawn="1"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8722" y="206375"/>
              <a:ext cx="347377" cy="347377"/>
            </a:xfrm>
            <a:prstGeom prst="rect">
              <a:avLst/>
            </a:prstGeom>
          </p:spPr>
        </p:pic>
        <p:pic>
          <p:nvPicPr>
            <p:cNvPr id="13" name="Picture 12" descr="LOGO.emf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7840" y="527718"/>
              <a:ext cx="872760" cy="316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02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6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385" y="1811337"/>
            <a:ext cx="5111610" cy="203132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43" y="2779655"/>
            <a:ext cx="5238785" cy="173124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63656" y="1962770"/>
            <a:ext cx="5382544" cy="34624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41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23" y="3092726"/>
            <a:ext cx="9453301" cy="1731243"/>
          </a:xfrm>
        </p:spPr>
        <p:txBody>
          <a:bodyPr/>
          <a:lstStyle>
            <a:lvl1pPr marL="536609" indent="-536609">
              <a:buClr>
                <a:schemeClr val="accent1"/>
              </a:buClr>
              <a:buFont typeface="Arial"/>
              <a:buChar char="•"/>
              <a:defRPr/>
            </a:lvl1pPr>
            <a:lvl2pPr marL="1073212" indent="-536609">
              <a:buFont typeface="Lucida Grande"/>
              <a:buChar char="-"/>
              <a:defRPr/>
            </a:lvl2pPr>
            <a:lvl3pPr marL="0" indent="0">
              <a:buFont typeface="Arial"/>
              <a:buNone/>
              <a:defRPr/>
            </a:lvl3pPr>
            <a:lvl5pPr marL="0" indent="0" algn="l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452" y="4475989"/>
            <a:ext cx="1558606" cy="1750906"/>
          </a:xfrm>
        </p:spPr>
        <p:txBody>
          <a:bodyPr/>
          <a:lstStyle>
            <a:lvl1pPr marL="121750" indent="-121750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009" indent="-121750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31" y="4475989"/>
            <a:ext cx="1558606" cy="1750906"/>
          </a:xfrm>
        </p:spPr>
        <p:txBody>
          <a:bodyPr/>
          <a:lstStyle>
            <a:lvl1pPr marL="121750" indent="-121750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009" indent="-121750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74754" y="4475989"/>
            <a:ext cx="1558606" cy="1750906"/>
          </a:xfrm>
        </p:spPr>
        <p:txBody>
          <a:bodyPr/>
          <a:lstStyle>
            <a:lvl1pPr marL="121750" indent="-121750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009" indent="-121750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35157" y="4475989"/>
            <a:ext cx="1558606" cy="1750906"/>
          </a:xfrm>
        </p:spPr>
        <p:txBody>
          <a:bodyPr/>
          <a:lstStyle>
            <a:lvl1pPr marL="121750" indent="-121750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009" indent="-121750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8800083" y="4475989"/>
            <a:ext cx="1558606" cy="1750906"/>
          </a:xfrm>
        </p:spPr>
        <p:txBody>
          <a:bodyPr/>
          <a:lstStyle>
            <a:lvl1pPr marL="121750" indent="-121750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009" indent="-121750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10660495" y="4475989"/>
            <a:ext cx="1558606" cy="1750906"/>
          </a:xfrm>
        </p:spPr>
        <p:txBody>
          <a:bodyPr/>
          <a:lstStyle>
            <a:lvl1pPr marL="121750" indent="-121750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009" indent="-121750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1493922" y="3602825"/>
            <a:ext cx="1368951" cy="437727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3350719" y="3602825"/>
            <a:ext cx="1368951" cy="437727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5207514" y="3602825"/>
            <a:ext cx="1368951" cy="437727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7064310" y="3602825"/>
            <a:ext cx="1368951" cy="437727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2"/>
          </p:nvPr>
        </p:nvSpPr>
        <p:spPr>
          <a:xfrm>
            <a:off x="8921111" y="3602825"/>
            <a:ext cx="1368951" cy="437727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10777906" y="3602825"/>
            <a:ext cx="1368951" cy="437727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4"/>
          </p:nvPr>
        </p:nvSpPr>
        <p:spPr>
          <a:xfrm rot="16200000">
            <a:off x="-305169" y="5587009"/>
            <a:ext cx="2637084" cy="205184"/>
          </a:xfrm>
        </p:spPr>
        <p:txBody>
          <a:bodyPr anchor="ctr"/>
          <a:lstStyle>
            <a:lvl1pPr marL="0" indent="0" algn="ctr">
              <a:lnSpc>
                <a:spcPts val="1563"/>
              </a:lnSpc>
              <a:buClr>
                <a:schemeClr val="accent1"/>
              </a:buClr>
              <a:buFont typeface="Arial"/>
              <a:buNone/>
              <a:tabLst/>
              <a:defRPr sz="1400">
                <a:solidFill>
                  <a:schemeClr val="tx2"/>
                </a:solidFill>
                <a:latin typeface="+mn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5"/>
          </p:nvPr>
        </p:nvSpPr>
        <p:spPr>
          <a:xfrm rot="16200000">
            <a:off x="-418378" y="7975735"/>
            <a:ext cx="2863502" cy="205184"/>
          </a:xfrm>
        </p:spPr>
        <p:txBody>
          <a:bodyPr anchor="ctr"/>
          <a:lstStyle>
            <a:lvl1pPr marL="0" indent="0" algn="ctr">
              <a:lnSpc>
                <a:spcPts val="1563"/>
              </a:lnSpc>
              <a:buClr>
                <a:schemeClr val="accent1"/>
              </a:buClr>
              <a:buFont typeface="Arial"/>
              <a:buNone/>
              <a:tabLst/>
              <a:defRPr sz="1400">
                <a:solidFill>
                  <a:schemeClr val="tx2"/>
                </a:solidFill>
                <a:latin typeface="+mn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281675" y="1943822"/>
            <a:ext cx="1490560" cy="436016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2" hasCustomPrompt="1"/>
          </p:nvPr>
        </p:nvSpPr>
        <p:spPr>
          <a:xfrm>
            <a:off x="3132436" y="1943822"/>
            <a:ext cx="1490560" cy="436016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2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002990" y="1943822"/>
            <a:ext cx="1490560" cy="436016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tx2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3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858881" y="1943822"/>
            <a:ext cx="1490560" cy="436016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tx2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4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5" hasCustomPrompt="1"/>
          </p:nvPr>
        </p:nvSpPr>
        <p:spPr>
          <a:xfrm>
            <a:off x="8719290" y="1943822"/>
            <a:ext cx="1490560" cy="436016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rgbClr val="FFFFFF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5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6" hasCustomPrompt="1"/>
          </p:nvPr>
        </p:nvSpPr>
        <p:spPr>
          <a:xfrm>
            <a:off x="10575185" y="1943822"/>
            <a:ext cx="1490560" cy="436016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rgbClr val="FFFFFF"/>
                </a:solidFill>
                <a:latin typeface="+mj-lt"/>
              </a:defRPr>
            </a:lvl1pPr>
            <a:lvl2pPr marL="126260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4297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1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1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732" indent="0" algn="ctr">
              <a:buNone/>
              <a:defRPr/>
            </a:lvl2pPr>
            <a:lvl3pPr marL="1299468" indent="0" algn="ctr">
              <a:buNone/>
              <a:defRPr/>
            </a:lvl3pPr>
            <a:lvl4pPr marL="1949209" indent="0" algn="ctr">
              <a:buNone/>
              <a:defRPr/>
            </a:lvl4pPr>
            <a:lvl5pPr marL="2598943" indent="0" algn="ctr">
              <a:buNone/>
              <a:defRPr/>
            </a:lvl5pPr>
            <a:lvl6pPr marL="3248676" indent="0" algn="ctr">
              <a:buNone/>
              <a:defRPr/>
            </a:lvl6pPr>
            <a:lvl7pPr marL="3898417" indent="0" algn="ctr">
              <a:buNone/>
              <a:defRPr/>
            </a:lvl7pPr>
            <a:lvl8pPr marL="4548149" indent="0" algn="ctr">
              <a:buNone/>
              <a:defRPr/>
            </a:lvl8pPr>
            <a:lvl9pPr marL="51978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72330835-2BFE-40CB-8477-FA74F4B04450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6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Lucida Sans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Lucida Sans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Lucida Sans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Lucida Sans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965635" y="9076268"/>
            <a:ext cx="3034453" cy="677333"/>
          </a:xfrm>
          <a:prstGeom prst="rect">
            <a:avLst/>
          </a:prstGeom>
        </p:spPr>
        <p:txBody>
          <a:bodyPr lIns="129945" tIns="64973" rIns="129945" bIns="64973" anchor="b"/>
          <a:lstStyle>
            <a:lvl1pPr algn="r">
              <a:defRPr sz="1700">
                <a:ea typeface="ＭＳ Ｐゴシック"/>
              </a:defRPr>
            </a:lvl1pPr>
          </a:lstStyle>
          <a:p>
            <a:pPr defTabSz="1299468">
              <a:defRPr/>
            </a:pPr>
            <a:fld id="{35B92E10-9E55-468D-8821-89E30911061E}" type="slidenum">
              <a:rPr lang="en-US" smtClean="0">
                <a:latin typeface="Times" pitchFamily="18" charset="0"/>
              </a:rPr>
              <a:pPr defTabSz="1299468">
                <a:defRPr/>
              </a:pPr>
              <a:t>‹#›</a:t>
            </a:fld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08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1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1" y="413401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732" indent="0">
              <a:buNone/>
              <a:defRPr sz="2600"/>
            </a:lvl2pPr>
            <a:lvl3pPr marL="1299468" indent="0">
              <a:buNone/>
              <a:defRPr sz="2300"/>
            </a:lvl3pPr>
            <a:lvl4pPr marL="1949209" indent="0">
              <a:buNone/>
              <a:defRPr sz="2000"/>
            </a:lvl4pPr>
            <a:lvl5pPr marL="2598943" indent="0">
              <a:buNone/>
              <a:defRPr sz="2000"/>
            </a:lvl5pPr>
            <a:lvl6pPr marL="3248676" indent="0">
              <a:buNone/>
              <a:defRPr sz="2000"/>
            </a:lvl6pPr>
            <a:lvl7pPr marL="3898417" indent="0">
              <a:buNone/>
              <a:defRPr sz="2000"/>
            </a:lvl7pPr>
            <a:lvl8pPr marL="4548149" indent="0">
              <a:buNone/>
              <a:defRPr sz="2000"/>
            </a:lvl8pPr>
            <a:lvl9pPr marL="519788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8B94925E-35FD-4290-99D9-EC85DC9D41F6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8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2C03-5C7F-4599-B81E-D80E65F23601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634" y="1124373"/>
            <a:ext cx="5687343" cy="713683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2711" y="1124373"/>
            <a:ext cx="5689600" cy="713683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7044F4D9-F966-4560-8297-34DF42241D7B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53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3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32" indent="0">
              <a:buNone/>
              <a:defRPr sz="2800" b="1"/>
            </a:lvl2pPr>
            <a:lvl3pPr marL="1299468" indent="0">
              <a:buNone/>
              <a:defRPr sz="2600" b="1"/>
            </a:lvl3pPr>
            <a:lvl4pPr marL="1949209" indent="0">
              <a:buNone/>
              <a:defRPr sz="2300" b="1"/>
            </a:lvl4pPr>
            <a:lvl5pPr marL="2598943" indent="0">
              <a:buNone/>
              <a:defRPr sz="2300" b="1"/>
            </a:lvl5pPr>
            <a:lvl6pPr marL="3248676" indent="0">
              <a:buNone/>
              <a:defRPr sz="2300" b="1"/>
            </a:lvl6pPr>
            <a:lvl7pPr marL="3898417" indent="0">
              <a:buNone/>
              <a:defRPr sz="2300" b="1"/>
            </a:lvl7pPr>
            <a:lvl8pPr marL="4548149" indent="0">
              <a:buNone/>
              <a:defRPr sz="2300" b="1"/>
            </a:lvl8pPr>
            <a:lvl9pPr marL="519788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3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32" indent="0">
              <a:buNone/>
              <a:defRPr sz="2800" b="1"/>
            </a:lvl2pPr>
            <a:lvl3pPr marL="1299468" indent="0">
              <a:buNone/>
              <a:defRPr sz="2600" b="1"/>
            </a:lvl3pPr>
            <a:lvl4pPr marL="1949209" indent="0">
              <a:buNone/>
              <a:defRPr sz="2300" b="1"/>
            </a:lvl4pPr>
            <a:lvl5pPr marL="2598943" indent="0">
              <a:buNone/>
              <a:defRPr sz="2300" b="1"/>
            </a:lvl5pPr>
            <a:lvl6pPr marL="3248676" indent="0">
              <a:buNone/>
              <a:defRPr sz="2300" b="1"/>
            </a:lvl6pPr>
            <a:lvl7pPr marL="3898417" indent="0">
              <a:buNone/>
              <a:defRPr sz="2300" b="1"/>
            </a:lvl7pPr>
            <a:lvl8pPr marL="4548149" indent="0">
              <a:buNone/>
              <a:defRPr sz="2300" b="1"/>
            </a:lvl8pPr>
            <a:lvl9pPr marL="519788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A9B9B0A1-E558-4EF8-BABC-02AEA42806E4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2D4A4883-4462-4534-897F-C9F9779509E8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44C6C535-DC3D-40DB-8561-1C5151A71B97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66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1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1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32" indent="0">
              <a:buNone/>
              <a:defRPr sz="1700"/>
            </a:lvl2pPr>
            <a:lvl3pPr marL="1299468" indent="0">
              <a:buNone/>
              <a:defRPr sz="1400"/>
            </a:lvl3pPr>
            <a:lvl4pPr marL="1949209" indent="0">
              <a:buNone/>
              <a:defRPr sz="1300"/>
            </a:lvl4pPr>
            <a:lvl5pPr marL="2598943" indent="0">
              <a:buNone/>
              <a:defRPr sz="1300"/>
            </a:lvl5pPr>
            <a:lvl6pPr marL="3248676" indent="0">
              <a:buNone/>
              <a:defRPr sz="1300"/>
            </a:lvl6pPr>
            <a:lvl7pPr marL="3898417" indent="0">
              <a:buNone/>
              <a:defRPr sz="1300"/>
            </a:lvl7pPr>
            <a:lvl8pPr marL="4548149" indent="0">
              <a:buNone/>
              <a:defRPr sz="1300"/>
            </a:lvl8pPr>
            <a:lvl9pPr marL="519788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AD4B3CF0-45BB-43AD-9B2A-2E4E0D6C3F65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37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3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32" indent="0">
              <a:buNone/>
              <a:defRPr sz="4000"/>
            </a:lvl2pPr>
            <a:lvl3pPr marL="1299468" indent="0">
              <a:buNone/>
              <a:defRPr sz="3400"/>
            </a:lvl3pPr>
            <a:lvl4pPr marL="1949209" indent="0">
              <a:buNone/>
              <a:defRPr sz="2800"/>
            </a:lvl4pPr>
            <a:lvl5pPr marL="2598943" indent="0">
              <a:buNone/>
              <a:defRPr sz="2800"/>
            </a:lvl5pPr>
            <a:lvl6pPr marL="3248676" indent="0">
              <a:buNone/>
              <a:defRPr sz="2800"/>
            </a:lvl6pPr>
            <a:lvl7pPr marL="3898417" indent="0">
              <a:buNone/>
              <a:defRPr sz="2800"/>
            </a:lvl7pPr>
            <a:lvl8pPr marL="4548149" indent="0">
              <a:buNone/>
              <a:defRPr sz="2800"/>
            </a:lvl8pPr>
            <a:lvl9pPr marL="5197884" indent="0">
              <a:buNone/>
              <a:defRPr sz="2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50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32" indent="0">
              <a:buNone/>
              <a:defRPr sz="1700"/>
            </a:lvl2pPr>
            <a:lvl3pPr marL="1299468" indent="0">
              <a:buNone/>
              <a:defRPr sz="1400"/>
            </a:lvl3pPr>
            <a:lvl4pPr marL="1949209" indent="0">
              <a:buNone/>
              <a:defRPr sz="1300"/>
            </a:lvl4pPr>
            <a:lvl5pPr marL="2598943" indent="0">
              <a:buNone/>
              <a:defRPr sz="1300"/>
            </a:lvl5pPr>
            <a:lvl6pPr marL="3248676" indent="0">
              <a:buNone/>
              <a:defRPr sz="1300"/>
            </a:lvl6pPr>
            <a:lvl7pPr marL="3898417" indent="0">
              <a:buNone/>
              <a:defRPr sz="1300"/>
            </a:lvl7pPr>
            <a:lvl8pPr marL="4548149" indent="0">
              <a:buNone/>
              <a:defRPr sz="1300"/>
            </a:lvl8pPr>
            <a:lvl9pPr marL="519788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2CFBD0A5-DE82-43FA-A834-93DCFCF330A1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46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FB25798F-31B6-43FF-86CE-696F8A7E5172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1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5493" y="704431"/>
            <a:ext cx="379307" cy="166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1107064"/>
            <a:ext cx="7270044" cy="763505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654" y="1119876"/>
            <a:ext cx="4541682" cy="7068349"/>
          </a:xfrm>
        </p:spPr>
        <p:txBody>
          <a:bodyPr/>
          <a:lstStyle>
            <a:lvl1pPr marL="0" indent="0">
              <a:buNone/>
              <a:defRPr sz="2000"/>
            </a:lvl1pPr>
            <a:lvl2pPr marL="649732" indent="0">
              <a:buNone/>
              <a:defRPr sz="1700"/>
            </a:lvl2pPr>
            <a:lvl3pPr marL="1299468" indent="0">
              <a:buNone/>
              <a:defRPr sz="1400"/>
            </a:lvl3pPr>
            <a:lvl4pPr marL="1949209" indent="0">
              <a:buNone/>
              <a:defRPr sz="1300"/>
            </a:lvl4pPr>
            <a:lvl5pPr marL="2598943" indent="0">
              <a:buNone/>
              <a:defRPr sz="1300"/>
            </a:lvl5pPr>
            <a:lvl6pPr marL="3248676" indent="0">
              <a:buNone/>
              <a:defRPr sz="1300"/>
            </a:lvl6pPr>
            <a:lvl7pPr marL="3898417" indent="0">
              <a:buNone/>
              <a:defRPr sz="1300"/>
            </a:lvl7pPr>
            <a:lvl8pPr marL="4548149" indent="0">
              <a:buNone/>
              <a:defRPr sz="1300"/>
            </a:lvl8pPr>
            <a:lvl9pPr marL="519788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E32864FB-DA21-4622-92CE-3158E3B046C7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60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5493" y="704431"/>
            <a:ext cx="379307" cy="166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705" y="1131904"/>
            <a:ext cx="11793018" cy="7009001"/>
          </a:xfrm>
        </p:spPr>
        <p:txBody>
          <a:bodyPr/>
          <a:lstStyle>
            <a:lvl1pPr marL="0" indent="0">
              <a:buNone/>
              <a:defRPr sz="4600"/>
            </a:lvl1pPr>
            <a:lvl2pPr marL="649732" indent="0">
              <a:buNone/>
              <a:defRPr sz="4000"/>
            </a:lvl2pPr>
            <a:lvl3pPr marL="1299468" indent="0">
              <a:buNone/>
              <a:defRPr sz="3400"/>
            </a:lvl3pPr>
            <a:lvl4pPr marL="1949209" indent="0">
              <a:buNone/>
              <a:defRPr sz="2800"/>
            </a:lvl4pPr>
            <a:lvl5pPr marL="2598943" indent="0">
              <a:buNone/>
              <a:defRPr sz="2800"/>
            </a:lvl5pPr>
            <a:lvl6pPr marL="3248676" indent="0">
              <a:buNone/>
              <a:defRPr sz="2800"/>
            </a:lvl6pPr>
            <a:lvl7pPr marL="3898417" indent="0">
              <a:buNone/>
              <a:defRPr sz="2800"/>
            </a:lvl7pPr>
            <a:lvl8pPr marL="4548149" indent="0">
              <a:buNone/>
              <a:defRPr sz="2800"/>
            </a:lvl8pPr>
            <a:lvl9pPr marL="5197884" indent="0">
              <a:buNone/>
              <a:defRPr sz="2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108" y="8882098"/>
            <a:ext cx="3034453" cy="67733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>
                <a:ea typeface="ＭＳ Ｐゴシック"/>
              </a:defRPr>
            </a:lvl1pPr>
          </a:lstStyle>
          <a:p>
            <a:pPr algn="l" defTabSz="1299468">
              <a:defRPr/>
            </a:pPr>
            <a:fld id="{2DB74663-4974-4658-8387-9B111697415C}" type="slidenum">
              <a:rPr lang="en-US" sz="3400" smtClean="0">
                <a:latin typeface="Times" pitchFamily="18" charset="0"/>
              </a:rPr>
              <a:pPr algn="l" defTabSz="1299468">
                <a:defRPr/>
              </a:pPr>
              <a:t>‹#›</a:t>
            </a:fld>
            <a:endParaRPr lang="en-US" sz="3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5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757" y="7467710"/>
            <a:ext cx="8478162" cy="410369"/>
          </a:xfrm>
        </p:spPr>
        <p:txBody>
          <a:bodyPr wrap="square" lIns="0" tIns="0" rIns="0" bIns="0" anchor="b" anchorCtr="0">
            <a:spAutoFit/>
          </a:bodyPr>
          <a:lstStyle>
            <a:lvl1pPr algn="r">
              <a:lnSpc>
                <a:spcPts val="3200"/>
              </a:lnSpc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6605" y="7977760"/>
            <a:ext cx="5816309" cy="333425"/>
          </a:xfr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2559"/>
              </a:lnSpc>
              <a:spcBef>
                <a:spcPts val="0"/>
              </a:spcBef>
              <a:buNone/>
              <a:defRPr sz="2000" cap="all">
                <a:solidFill>
                  <a:schemeClr val="tx2"/>
                </a:solidFill>
              </a:defRPr>
            </a:lvl1pPr>
            <a:lvl2pPr marL="64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614021" y="7929316"/>
            <a:ext cx="618903" cy="0"/>
          </a:xfrm>
          <a:prstGeom prst="line">
            <a:avLst/>
          </a:prstGeom>
          <a:ln w="1016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283969" y="7092471"/>
            <a:ext cx="1922083" cy="1424276"/>
            <a:chOff x="902784" y="4986892"/>
            <a:chExt cx="1351465" cy="1001444"/>
          </a:xfrm>
        </p:grpSpPr>
        <p:pic>
          <p:nvPicPr>
            <p:cNvPr id="12" name="Picture 11" descr="WAX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769" y="4986892"/>
              <a:ext cx="548658" cy="548658"/>
            </a:xfrm>
            <a:prstGeom prst="rect">
              <a:avLst/>
            </a:prstGeom>
          </p:spPr>
        </p:pic>
        <p:pic>
          <p:nvPicPr>
            <p:cNvPr id="13" name="Picture 12" descr="LOGO.emf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784" y="5498914"/>
              <a:ext cx="1351465" cy="489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01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8" y="1156064"/>
            <a:ext cx="5418667" cy="705630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7" y="1156064"/>
            <a:ext cx="5418667" cy="705630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09BC-8917-43FF-A146-B54B7B419591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62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003" y="4468715"/>
            <a:ext cx="8478162" cy="120545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4691"/>
              </a:lnSpc>
              <a:defRPr sz="5100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" y="5843674"/>
            <a:ext cx="13004800" cy="0"/>
          </a:xfrm>
          <a:prstGeom prst="line">
            <a:avLst/>
          </a:prstGeom>
          <a:ln w="1016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1004937" y="293519"/>
            <a:ext cx="1241259" cy="906533"/>
            <a:chOff x="7737840" y="206375"/>
            <a:chExt cx="872760" cy="637406"/>
          </a:xfrm>
        </p:grpSpPr>
        <p:pic>
          <p:nvPicPr>
            <p:cNvPr id="12" name="Picture 11" descr="WAX.png"/>
            <p:cNvPicPr>
              <a:picLocks noChangeAspect="1"/>
            </p:cNvPicPr>
            <p:nvPr userDrawn="1"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8722" y="206375"/>
              <a:ext cx="347377" cy="347377"/>
            </a:xfrm>
            <a:prstGeom prst="rect">
              <a:avLst/>
            </a:prstGeom>
          </p:spPr>
        </p:pic>
        <p:pic>
          <p:nvPicPr>
            <p:cNvPr id="13" name="Picture 12" descr="LOGO.emf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7840" y="527718"/>
              <a:ext cx="872760" cy="316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97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381" y="1811333"/>
            <a:ext cx="5111610" cy="20313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24" y="2779651"/>
            <a:ext cx="5238785" cy="173124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63653" y="1962768"/>
            <a:ext cx="5382543" cy="34624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907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18" y="3092724"/>
            <a:ext cx="9453301" cy="1731243"/>
          </a:xfrm>
        </p:spPr>
        <p:txBody>
          <a:bodyPr/>
          <a:lstStyle>
            <a:lvl1pPr marL="537015" indent="-537015">
              <a:buClr>
                <a:schemeClr val="accent1"/>
              </a:buClr>
              <a:buFont typeface="Arial"/>
              <a:buChar char="•"/>
              <a:defRPr/>
            </a:lvl1pPr>
            <a:lvl2pPr marL="1074027" indent="-537015">
              <a:buFont typeface="Lucida Grande"/>
              <a:buChar char="-"/>
              <a:defRPr/>
            </a:lvl2pPr>
            <a:lvl3pPr marL="0" indent="0">
              <a:buFont typeface="Arial"/>
              <a:buNone/>
              <a:defRPr/>
            </a:lvl3pPr>
            <a:lvl5pPr marL="0" indent="0" algn="l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452" y="4475989"/>
            <a:ext cx="1558606" cy="1692771"/>
          </a:xfrm>
        </p:spPr>
        <p:txBody>
          <a:bodyPr/>
          <a:lstStyle>
            <a:lvl1pPr marL="121846" indent="-121846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199" indent="-121846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SECTION HEADING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B845-A034-8D40-B133-8E867C85E3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29" y="4475989"/>
            <a:ext cx="1558606" cy="1692771"/>
          </a:xfrm>
        </p:spPr>
        <p:txBody>
          <a:bodyPr/>
          <a:lstStyle>
            <a:lvl1pPr marL="121846" indent="-121846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199" indent="-121846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74753" y="4475989"/>
            <a:ext cx="1558606" cy="1692771"/>
          </a:xfrm>
        </p:spPr>
        <p:txBody>
          <a:bodyPr/>
          <a:lstStyle>
            <a:lvl1pPr marL="121846" indent="-121846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199" indent="-121846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35157" y="4475989"/>
            <a:ext cx="1558606" cy="1692771"/>
          </a:xfrm>
        </p:spPr>
        <p:txBody>
          <a:bodyPr/>
          <a:lstStyle>
            <a:lvl1pPr marL="121846" indent="-121846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199" indent="-121846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8800083" y="4475989"/>
            <a:ext cx="1558606" cy="1692771"/>
          </a:xfrm>
        </p:spPr>
        <p:txBody>
          <a:bodyPr/>
          <a:lstStyle>
            <a:lvl1pPr marL="121846" indent="-121846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199" indent="-121846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10660494" y="4475989"/>
            <a:ext cx="1558606" cy="1692771"/>
          </a:xfrm>
        </p:spPr>
        <p:txBody>
          <a:bodyPr/>
          <a:lstStyle>
            <a:lvl1pPr marL="121846" indent="-121846">
              <a:lnSpc>
                <a:spcPts val="1422"/>
              </a:lnSpc>
              <a:spcAft>
                <a:spcPts val="1209"/>
              </a:spcAft>
              <a:buClr>
                <a:schemeClr val="accent1"/>
              </a:buClr>
              <a:buFont typeface="Arial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48199" indent="-121846">
              <a:lnSpc>
                <a:spcPts val="1422"/>
              </a:lnSpc>
              <a:spcAft>
                <a:spcPts val="1209"/>
              </a:spcAft>
              <a:buFont typeface="Lucida Grande"/>
              <a:buChar char="-"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ts val="1422"/>
              </a:lnSpc>
              <a:spcAft>
                <a:spcPts val="1209"/>
              </a:spcAft>
              <a:buFont typeface="Arial"/>
              <a:buNone/>
              <a:defRPr sz="1100">
                <a:solidFill>
                  <a:schemeClr val="bg1"/>
                </a:solidFill>
              </a:defRPr>
            </a:lvl3pPr>
            <a:lvl4pPr>
              <a:lnSpc>
                <a:spcPts val="1422"/>
              </a:lnSpc>
              <a:spcAft>
                <a:spcPts val="1209"/>
              </a:spcAft>
              <a:defRPr sz="1100">
                <a:solidFill>
                  <a:schemeClr val="bg1"/>
                </a:solidFill>
              </a:defRPr>
            </a:lvl4pPr>
            <a:lvl5pPr marL="0" indent="0" algn="l">
              <a:lnSpc>
                <a:spcPts val="1422"/>
              </a:lnSpc>
              <a:spcAft>
                <a:spcPts val="1209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1493920" y="3602807"/>
            <a:ext cx="1368951" cy="423193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3350719" y="3602807"/>
            <a:ext cx="1368951" cy="423193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5207513" y="3602807"/>
            <a:ext cx="1368951" cy="423193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7064308" y="3602807"/>
            <a:ext cx="1368951" cy="423193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2"/>
          </p:nvPr>
        </p:nvSpPr>
        <p:spPr>
          <a:xfrm>
            <a:off x="8921107" y="3602807"/>
            <a:ext cx="1368951" cy="423193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10777903" y="3602807"/>
            <a:ext cx="1368951" cy="423193"/>
          </a:xfrm>
        </p:spPr>
        <p:txBody>
          <a:bodyPr/>
          <a:lstStyle>
            <a:lvl1pPr marL="0" indent="0">
              <a:lnSpc>
                <a:spcPts val="1138"/>
              </a:lnSpc>
              <a:buClr>
                <a:schemeClr val="accent1"/>
              </a:buClr>
              <a:buFont typeface="Arial"/>
              <a:buNone/>
              <a:tabLst/>
              <a:defRPr sz="1100" cap="all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4"/>
          </p:nvPr>
        </p:nvSpPr>
        <p:spPr>
          <a:xfrm rot="16200000">
            <a:off x="-305169" y="5587009"/>
            <a:ext cx="2637084" cy="205184"/>
          </a:xfrm>
        </p:spPr>
        <p:txBody>
          <a:bodyPr anchor="ctr"/>
          <a:lstStyle>
            <a:lvl1pPr marL="0" indent="0" algn="ctr">
              <a:lnSpc>
                <a:spcPts val="1564"/>
              </a:lnSpc>
              <a:buClr>
                <a:schemeClr val="accent1"/>
              </a:buClr>
              <a:buFont typeface="Arial"/>
              <a:buNone/>
              <a:tabLst/>
              <a:defRPr sz="1400">
                <a:solidFill>
                  <a:schemeClr val="tx2"/>
                </a:solidFill>
                <a:latin typeface="+mn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5"/>
          </p:nvPr>
        </p:nvSpPr>
        <p:spPr>
          <a:xfrm rot="16200000">
            <a:off x="-418378" y="7975735"/>
            <a:ext cx="2863502" cy="205184"/>
          </a:xfrm>
        </p:spPr>
        <p:txBody>
          <a:bodyPr anchor="ctr"/>
          <a:lstStyle>
            <a:lvl1pPr marL="0" indent="0" algn="ctr">
              <a:lnSpc>
                <a:spcPts val="1564"/>
              </a:lnSpc>
              <a:buClr>
                <a:schemeClr val="accent1"/>
              </a:buClr>
              <a:buFont typeface="Arial"/>
              <a:buNone/>
              <a:tabLst/>
              <a:defRPr sz="1400">
                <a:solidFill>
                  <a:schemeClr val="tx2"/>
                </a:solidFill>
                <a:latin typeface="+mn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281676" y="1943821"/>
            <a:ext cx="1490560" cy="436017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2" hasCustomPrompt="1"/>
          </p:nvPr>
        </p:nvSpPr>
        <p:spPr>
          <a:xfrm>
            <a:off x="3132436" y="1943821"/>
            <a:ext cx="1490560" cy="436017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2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002988" y="1943821"/>
            <a:ext cx="1490560" cy="436017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tx2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3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858881" y="1943821"/>
            <a:ext cx="1490560" cy="436017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chemeClr val="tx2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4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5" hasCustomPrompt="1"/>
          </p:nvPr>
        </p:nvSpPr>
        <p:spPr>
          <a:xfrm>
            <a:off x="8719289" y="1943821"/>
            <a:ext cx="1490560" cy="436017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rgbClr val="FFFFFF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5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6" hasCustomPrompt="1"/>
          </p:nvPr>
        </p:nvSpPr>
        <p:spPr>
          <a:xfrm>
            <a:off x="10575184" y="1943821"/>
            <a:ext cx="1490560" cy="436017"/>
          </a:xfrm>
        </p:spPr>
        <p:txBody>
          <a:bodyPr anchor="ctr"/>
          <a:lstStyle>
            <a:lvl1pPr marL="0" indent="0" algn="r">
              <a:lnSpc>
                <a:spcPts val="3413"/>
              </a:lnSpc>
              <a:buClr>
                <a:schemeClr val="accent1"/>
              </a:buClr>
              <a:buFont typeface="Arial"/>
              <a:buNone/>
              <a:tabLst/>
              <a:defRPr sz="2800">
                <a:solidFill>
                  <a:srgbClr val="FFFFFF"/>
                </a:solidFill>
                <a:latin typeface="+mj-lt"/>
              </a:defRPr>
            </a:lvl1pPr>
            <a:lvl2pPr marL="126356" indent="0">
              <a:lnSpc>
                <a:spcPts val="1138"/>
              </a:lnSpc>
              <a:buFont typeface="Lucida Grande"/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138"/>
              </a:lnSpc>
              <a:buFont typeface="Arial"/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288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31" y="1107066"/>
            <a:ext cx="7270044" cy="763505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727" y="1119964"/>
            <a:ext cx="4541683" cy="7068349"/>
          </a:xfrm>
        </p:spPr>
        <p:txBody>
          <a:bodyPr/>
          <a:lstStyle>
            <a:lvl1pPr marL="0" indent="0">
              <a:buNone/>
              <a:defRPr sz="2000"/>
            </a:lvl1pPr>
            <a:lvl2pPr marL="647721" indent="0">
              <a:buNone/>
              <a:defRPr sz="1700"/>
            </a:lvl2pPr>
            <a:lvl3pPr marL="1295471" indent="0">
              <a:buNone/>
              <a:defRPr sz="1400"/>
            </a:lvl3pPr>
            <a:lvl4pPr marL="1943217" indent="0">
              <a:buNone/>
              <a:defRPr sz="1300"/>
            </a:lvl4pPr>
            <a:lvl5pPr marL="2590950" indent="0">
              <a:buNone/>
              <a:defRPr sz="1300"/>
            </a:lvl5pPr>
            <a:lvl6pPr marL="3238698" indent="0">
              <a:buNone/>
              <a:defRPr sz="1300"/>
            </a:lvl6pPr>
            <a:lvl7pPr marL="3886429" indent="0">
              <a:buNone/>
              <a:defRPr sz="1300"/>
            </a:lvl7pPr>
            <a:lvl8pPr marL="4534174" indent="0">
              <a:buNone/>
              <a:defRPr sz="1300"/>
            </a:lvl8pPr>
            <a:lvl9pPr marL="518189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2AAE-75ED-4824-BEB8-E13573FCFF9D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7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717" y="1131908"/>
            <a:ext cx="11793018" cy="7009001"/>
          </a:xfrm>
        </p:spPr>
        <p:txBody>
          <a:bodyPr/>
          <a:lstStyle>
            <a:lvl1pPr marL="0" indent="0">
              <a:buNone/>
              <a:defRPr sz="4600"/>
            </a:lvl1pPr>
            <a:lvl2pPr marL="647721" indent="0">
              <a:buNone/>
              <a:defRPr sz="3800"/>
            </a:lvl2pPr>
            <a:lvl3pPr marL="1295471" indent="0">
              <a:buNone/>
              <a:defRPr sz="3400"/>
            </a:lvl3pPr>
            <a:lvl4pPr marL="1943217" indent="0">
              <a:buNone/>
              <a:defRPr sz="2800"/>
            </a:lvl4pPr>
            <a:lvl5pPr marL="2590950" indent="0">
              <a:buNone/>
              <a:defRPr sz="2800"/>
            </a:lvl5pPr>
            <a:lvl6pPr marL="3238698" indent="0">
              <a:buNone/>
              <a:defRPr sz="2800"/>
            </a:lvl6pPr>
            <a:lvl7pPr marL="3886429" indent="0">
              <a:buNone/>
              <a:defRPr sz="2800"/>
            </a:lvl7pPr>
            <a:lvl8pPr marL="4534174" indent="0">
              <a:buNone/>
              <a:defRPr sz="2800"/>
            </a:lvl8pPr>
            <a:lvl9pPr marL="5181899" indent="0">
              <a:buNone/>
              <a:defRPr sz="28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948B-2691-4363-88D2-C42EDD8F7A48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505B-A834-4FE2-ADE7-13CBD2E6271D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6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27" y="180631"/>
            <a:ext cx="11837528" cy="806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A3A0-6E52-470F-96C9-8BB6CE99EE83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2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7E64-6DDC-4D0B-9C50-510024DCBF86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401" y="3029981"/>
            <a:ext cx="11054081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1" y="5527047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7721" indent="0" algn="ctr">
              <a:buNone/>
              <a:defRPr/>
            </a:lvl2pPr>
            <a:lvl3pPr marL="1295471" indent="0" algn="ctr">
              <a:buNone/>
              <a:defRPr/>
            </a:lvl3pPr>
            <a:lvl4pPr marL="1943217" indent="0" algn="ctr">
              <a:buNone/>
              <a:defRPr/>
            </a:lvl4pPr>
            <a:lvl5pPr marL="2590950" indent="0" algn="ctr">
              <a:buNone/>
              <a:defRPr/>
            </a:lvl5pPr>
            <a:lvl6pPr marL="3238698" indent="0" algn="ctr">
              <a:buNone/>
              <a:defRPr/>
            </a:lvl6pPr>
            <a:lvl7pPr marL="3886429" indent="0" algn="ctr">
              <a:buNone/>
              <a:defRPr/>
            </a:lvl7pPr>
            <a:lvl8pPr marL="4534174" indent="0" algn="ctr">
              <a:buNone/>
              <a:defRPr/>
            </a:lvl8pPr>
            <a:lvl9pPr marL="51818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C377-6421-43E1-A888-E164499FFD81}" type="datetime1">
              <a:rPr lang="en-US" smtClean="0"/>
              <a:pPr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9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0" Type="http://schemas.openxmlformats.org/officeDocument/2006/relationships/image" Target="../media/image5.png"/><Relationship Id="rId11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0" Type="http://schemas.openxmlformats.org/officeDocument/2006/relationships/image" Target="../media/image5.png"/><Relationship Id="rId11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" descr="NewMillerCoors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43" y="8394498"/>
            <a:ext cx="3691466" cy="7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541874" y="799256"/>
            <a:ext cx="11812693" cy="225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29544" tIns="64774" rIns="129544" bIns="64774" anchor="ctr"/>
          <a:lstStyle/>
          <a:p>
            <a:pPr algn="r" defTabSz="1295471" eaLnBrk="0" hangingPunct="0">
              <a:defRPr/>
            </a:pPr>
            <a:endParaRPr lang="en-US" sz="3400" dirty="0">
              <a:latin typeface="Times"/>
              <a:ea typeface="ＭＳ Ｐゴシック" charset="-128"/>
              <a:cs typeface="+mn-cs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27" y="180631"/>
            <a:ext cx="11837528" cy="8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44" tIns="64774" rIns="129544" bIns="64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996" y="1183079"/>
            <a:ext cx="11593691" cy="713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44" tIns="64774" rIns="129544" bIns="64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59159" y="8800832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544" tIns="64774" rIns="129544" bIns="647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>
                <a:solidFill>
                  <a:srgbClr val="B9932C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defTabSz="1295471">
              <a:defRPr/>
            </a:pPr>
            <a:fld id="{05D1C53E-B04E-4180-AF04-0EB0A338706D}" type="datetime1">
              <a:rPr lang="en-US" smtClean="0"/>
              <a:pPr defTabSz="1295471">
                <a:defRPr/>
              </a:pPr>
              <a:t>4/19/16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/>
          <a:ea typeface="ＭＳ Ｐゴシック" pitchFamily="-65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-65" charset="0"/>
          <a:ea typeface="ＭＳ Ｐゴシック" pitchFamily="-65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-65" charset="0"/>
          <a:ea typeface="ＭＳ Ｐゴシック" pitchFamily="-65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-65" charset="0"/>
          <a:ea typeface="ＭＳ Ｐゴシック" pitchFamily="-65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-65" charset="0"/>
          <a:ea typeface="ＭＳ Ｐゴシック" pitchFamily="-65" charset="-128"/>
          <a:cs typeface="ＭＳ Ｐゴシック" charset="-128"/>
        </a:defRPr>
      </a:lvl5pPr>
      <a:lvl6pPr marL="647721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" charset="0"/>
        </a:defRPr>
      </a:lvl6pPr>
      <a:lvl7pPr marL="1295471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" charset="0"/>
        </a:defRPr>
      </a:lvl7pPr>
      <a:lvl8pPr marL="1943217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" charset="0"/>
        </a:defRPr>
      </a:lvl8pPr>
      <a:lvl9pPr marL="2590950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" charset="0"/>
        </a:defRPr>
      </a:lvl9pPr>
    </p:titleStyle>
    <p:bodyStyle>
      <a:lvl1pPr marL="485814" indent="-485814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•"/>
        <a:defRPr sz="3400">
          <a:solidFill>
            <a:schemeClr val="tx1"/>
          </a:solidFill>
          <a:latin typeface="Arial"/>
          <a:ea typeface="ＭＳ Ｐゴシック" pitchFamily="-65" charset="-128"/>
          <a:cs typeface="ＭＳ Ｐゴシック" charset="-128"/>
        </a:defRPr>
      </a:lvl1pPr>
      <a:lvl2pPr marL="1052572" indent="-404858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619348" indent="-323862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•"/>
        <a:defRPr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2267086" indent="-323862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914824" indent="-323862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3562570" indent="-323862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6pPr>
      <a:lvl7pPr marL="4210295" indent="-323862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7pPr>
      <a:lvl8pPr marL="4858032" indent="-323862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8pPr>
      <a:lvl9pPr marL="5505750" indent="-323862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21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471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217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950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8698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6429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174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99" algn="l" defTabSz="6477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tto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9229796"/>
            <a:ext cx="13004800" cy="523804"/>
          </a:xfrm>
          <a:prstGeom prst="rect">
            <a:avLst/>
          </a:prstGeom>
        </p:spPr>
      </p:pic>
      <p:pic>
        <p:nvPicPr>
          <p:cNvPr id="12" name="Picture 11" descr="topBar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14125"/>
            <a:ext cx="13004800" cy="814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382" y="1811326"/>
            <a:ext cx="10987854" cy="6771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23" y="2779655"/>
            <a:ext cx="9453301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74" y="794443"/>
            <a:ext cx="7221878" cy="2735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lnSpc>
                <a:spcPts val="2133"/>
              </a:lnSpc>
              <a:defRPr sz="2000" cap="all" spc="2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  <a:ea typeface="ＭＳ Ｐゴシック" charset="-128"/>
                <a:cs typeface="+mn-cs"/>
              </a:rPr>
              <a:t>SECTION HEADING</a:t>
            </a:r>
            <a:endParaRPr lang="en-GB" dirty="0">
              <a:solidFill>
                <a:prstClr val="white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3335" y="9377936"/>
            <a:ext cx="3034453" cy="218862"/>
          </a:xfrm>
          <a:prstGeom prst="rect">
            <a:avLst/>
          </a:prstGeom>
        </p:spPr>
        <p:txBody>
          <a:bodyPr vert="horz" lIns="0" tIns="0" rIns="129867" bIns="0" rtlCol="0" anchor="ctr">
            <a:sp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225CB845-A034-8D40-B133-8E867C85E31E}" type="slidenum">
              <a:rPr lang="en-GB" smtClean="0">
                <a:solidFill>
                  <a:prstClr val="white"/>
                </a:solidFill>
                <a:latin typeface="Times" pitchFamily="18" charset="0"/>
                <a:ea typeface="ＭＳ Ｐゴシック" charset="-128"/>
                <a:cs typeface="+mn-cs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Times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04939" y="293524"/>
            <a:ext cx="1241259" cy="906532"/>
            <a:chOff x="7737840" y="206375"/>
            <a:chExt cx="872760" cy="637406"/>
          </a:xfrm>
        </p:grpSpPr>
        <p:pic>
          <p:nvPicPr>
            <p:cNvPr id="10" name="Picture 9" descr="WAX.png"/>
            <p:cNvPicPr>
              <a:picLocks noChangeAspect="1"/>
            </p:cNvPicPr>
            <p:nvPr userDrawn="1"/>
          </p:nvPicPr>
          <p:blipFill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8722" y="206375"/>
              <a:ext cx="347377" cy="347377"/>
            </a:xfrm>
            <a:prstGeom prst="rect">
              <a:avLst/>
            </a:prstGeom>
          </p:spPr>
        </p:pic>
        <p:pic>
          <p:nvPicPr>
            <p:cNvPr id="11" name="Picture 10" descr="LOGO.emf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7840" y="527718"/>
              <a:ext cx="872760" cy="316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1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49335" rtl="0" eaLnBrk="1" latinLnBrk="0" hangingPunct="1">
        <a:lnSpc>
          <a:spcPct val="100000"/>
        </a:lnSpc>
        <a:spcBef>
          <a:spcPct val="0"/>
        </a:spcBef>
        <a:buNone/>
        <a:defRPr sz="4300" kern="1200" cap="all" spc="1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49335" rtl="0" eaLnBrk="1" latinLnBrk="0" hangingPunct="1">
        <a:lnSpc>
          <a:spcPts val="2701"/>
        </a:lnSpc>
        <a:spcBef>
          <a:spcPts val="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534355" indent="-534355" algn="l" defTabSz="649335" rtl="0" eaLnBrk="1" latinLnBrk="0" hangingPunct="1">
        <a:lnSpc>
          <a:spcPts val="2701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26660" indent="-383287" algn="l" defTabSz="649335" rtl="0" eaLnBrk="1" latinLnBrk="0" hangingPunct="1">
        <a:lnSpc>
          <a:spcPts val="2701"/>
        </a:lnSpc>
        <a:spcBef>
          <a:spcPts val="0"/>
        </a:spcBef>
        <a:buFont typeface="Lucida Grande"/>
        <a:buChar char="-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649335" rtl="0" eaLnBrk="1" latinLnBrk="0" hangingPunct="1">
        <a:lnSpc>
          <a:spcPts val="2701"/>
        </a:lnSpc>
        <a:spcBef>
          <a:spcPts val="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2597355" algn="l" defTabSz="649335" rtl="0" eaLnBrk="1" latinLnBrk="0" hangingPunct="1">
        <a:lnSpc>
          <a:spcPts val="2701"/>
        </a:lnSpc>
        <a:spcBef>
          <a:spcPts val="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3571367" indent="-324667" algn="l" defTabSz="64933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0700" indent="-324667" algn="l" defTabSz="64933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038" indent="-324667" algn="l" defTabSz="64933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9372" indent="-324667" algn="l" defTabSz="64933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335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73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016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355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688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032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370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704" algn="l" defTabSz="64933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541868" y="650240"/>
            <a:ext cx="11812693" cy="225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29945" tIns="64973" rIns="129945" bIns="64973" anchor="ctr"/>
          <a:lstStyle/>
          <a:p>
            <a:pPr algn="r" defTabSz="1299468" eaLnBrk="0" hangingPunct="0">
              <a:defRPr/>
            </a:pPr>
            <a:endParaRPr lang="en-US" sz="3400" dirty="0">
              <a:latin typeface="Times" charset="0"/>
              <a:ea typeface="MS PGothic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259" y="121923"/>
            <a:ext cx="11837531" cy="8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624" y="1124373"/>
            <a:ext cx="11593688" cy="713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5493" y="704431"/>
            <a:ext cx="379307" cy="166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4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F7F7F"/>
          </a:solidFill>
          <a:latin typeface="Lucida Sans" pitchFamily="34" charset="0"/>
          <a:ea typeface="Lucida Sans" pitchFamily="34" charset="0"/>
          <a:cs typeface="Lucida Sans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F7F7F"/>
          </a:solidFill>
          <a:latin typeface="Lucida Sans" pitchFamily="34" charset="0"/>
          <a:ea typeface="Lucida Sans" pitchFamily="34" charset="0"/>
          <a:cs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F7F7F"/>
          </a:solidFill>
          <a:latin typeface="Lucida Sans" pitchFamily="34" charset="0"/>
          <a:ea typeface="Lucida Sans" pitchFamily="34" charset="0"/>
          <a:cs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F7F7F"/>
          </a:solidFill>
          <a:latin typeface="Lucida Sans" pitchFamily="34" charset="0"/>
          <a:ea typeface="Lucida Sans" pitchFamily="34" charset="0"/>
          <a:cs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F7F7F"/>
          </a:solidFill>
          <a:latin typeface="Lucida Sans" pitchFamily="34" charset="0"/>
          <a:ea typeface="Lucida Sans" pitchFamily="34" charset="0"/>
          <a:cs typeface="Lucida Sans" pitchFamily="34" charset="0"/>
        </a:defRPr>
      </a:lvl5pPr>
      <a:lvl6pPr marL="649732" algn="r" rtl="0" fontAlgn="base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34" charset="0"/>
          <a:ea typeface="MS PGothic"/>
          <a:cs typeface="MS PGothic"/>
        </a:defRPr>
      </a:lvl6pPr>
      <a:lvl7pPr marL="1299468" algn="r" rtl="0" fontAlgn="base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34" charset="0"/>
          <a:ea typeface="MS PGothic"/>
          <a:cs typeface="MS PGothic"/>
        </a:defRPr>
      </a:lvl7pPr>
      <a:lvl8pPr marL="1949209" algn="r" rtl="0" fontAlgn="base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34" charset="0"/>
          <a:ea typeface="MS PGothic"/>
          <a:cs typeface="MS PGothic"/>
        </a:defRPr>
      </a:lvl8pPr>
      <a:lvl9pPr marL="2598943" algn="r" rtl="0" fontAlgn="base">
        <a:spcBef>
          <a:spcPct val="0"/>
        </a:spcBef>
        <a:spcAft>
          <a:spcPct val="0"/>
        </a:spcAft>
        <a:defRPr sz="3400" b="1">
          <a:solidFill>
            <a:srgbClr val="B9932C"/>
          </a:solidFill>
          <a:latin typeface="Arial" pitchFamily="34" charset="0"/>
          <a:ea typeface="MS PGothic"/>
          <a:cs typeface="MS PGothic"/>
        </a:defRPr>
      </a:lvl9pPr>
    </p:titleStyle>
    <p:bodyStyle>
      <a:lvl1pPr marL="487305" indent="-487305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Font typeface="Wingdings" pitchFamily="2" charset="2"/>
        <a:buChar char="§"/>
        <a:defRPr>
          <a:solidFill>
            <a:srgbClr val="7F7F7F"/>
          </a:solidFill>
          <a:latin typeface="Lucida Sans" pitchFamily="34" charset="0"/>
          <a:ea typeface="Lucida Sans" pitchFamily="34" charset="0"/>
          <a:cs typeface="Lucida Sans" pitchFamily="34" charset="0"/>
        </a:defRPr>
      </a:lvl1pPr>
      <a:lvl2pPr marL="1055820" indent="-406088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–"/>
        <a:defRPr sz="2300">
          <a:solidFill>
            <a:srgbClr val="7F7F7F"/>
          </a:solidFill>
          <a:latin typeface="Lucida Sans" pitchFamily="34" charset="0"/>
          <a:ea typeface="Lucida Sans" pitchFamily="34" charset="0"/>
          <a:cs typeface="Arial" pitchFamily="34" charset="0"/>
        </a:defRPr>
      </a:lvl2pPr>
      <a:lvl3pPr marL="1624334" indent="-324866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•"/>
        <a:defRPr sz="2000">
          <a:solidFill>
            <a:srgbClr val="7F7F7F"/>
          </a:solidFill>
          <a:latin typeface="Lucida Sans" pitchFamily="34" charset="0"/>
          <a:ea typeface="Lucida Sans" pitchFamily="34" charset="0"/>
          <a:cs typeface="Arial" pitchFamily="34" charset="0"/>
        </a:defRPr>
      </a:lvl3pPr>
      <a:lvl4pPr marL="2274072" indent="-324866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–"/>
        <a:defRPr sz="1700">
          <a:solidFill>
            <a:srgbClr val="7F7F7F"/>
          </a:solidFill>
          <a:latin typeface="Lucida Sans" pitchFamily="34" charset="0"/>
          <a:ea typeface="Lucida Sans" pitchFamily="34" charset="0"/>
          <a:cs typeface="Arial" pitchFamily="34" charset="0"/>
        </a:defRPr>
      </a:lvl4pPr>
      <a:lvl5pPr marL="2923811" indent="-324866" algn="l" rtl="0" eaLnBrk="0" fontAlgn="base" hangingPunct="0">
        <a:spcBef>
          <a:spcPct val="20000"/>
        </a:spcBef>
        <a:spcAft>
          <a:spcPct val="0"/>
        </a:spcAft>
        <a:buClr>
          <a:srgbClr val="B9932C"/>
        </a:buClr>
        <a:buChar char="»"/>
        <a:defRPr sz="1700">
          <a:solidFill>
            <a:srgbClr val="7F7F7F"/>
          </a:solidFill>
          <a:latin typeface="Lucida Sans" pitchFamily="34" charset="0"/>
          <a:ea typeface="Lucida Sans" pitchFamily="34" charset="0"/>
          <a:cs typeface="Arial" pitchFamily="34" charset="0"/>
        </a:defRPr>
      </a:lvl5pPr>
      <a:lvl6pPr marL="3573551" indent="-324866" algn="l" rtl="0" fontAlgn="base">
        <a:spcBef>
          <a:spcPct val="20000"/>
        </a:spcBef>
        <a:spcAft>
          <a:spcPct val="0"/>
        </a:spcAft>
        <a:buClr>
          <a:srgbClr val="B9932C"/>
        </a:buClr>
        <a:buChar char="»"/>
        <a:defRPr sz="17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4223281" indent="-324866" algn="l" rtl="0" fontAlgn="base">
        <a:spcBef>
          <a:spcPct val="20000"/>
        </a:spcBef>
        <a:spcAft>
          <a:spcPct val="0"/>
        </a:spcAft>
        <a:buClr>
          <a:srgbClr val="B9932C"/>
        </a:buClr>
        <a:buChar char="»"/>
        <a:defRPr sz="17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4873019" indent="-324866" algn="l" rtl="0" fontAlgn="base">
        <a:spcBef>
          <a:spcPct val="20000"/>
        </a:spcBef>
        <a:spcAft>
          <a:spcPct val="0"/>
        </a:spcAft>
        <a:buClr>
          <a:srgbClr val="B9932C"/>
        </a:buClr>
        <a:buChar char="»"/>
        <a:defRPr sz="17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5522748" indent="-324866" algn="l" rtl="0" fontAlgn="base">
        <a:spcBef>
          <a:spcPct val="20000"/>
        </a:spcBef>
        <a:spcAft>
          <a:spcPct val="0"/>
        </a:spcAft>
        <a:buClr>
          <a:srgbClr val="B9932C"/>
        </a:buClr>
        <a:buChar char="»"/>
        <a:defRPr sz="17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32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68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209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43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76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417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49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84" algn="l" defTabSz="12994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tto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9229796"/>
            <a:ext cx="13004800" cy="523804"/>
          </a:xfrm>
          <a:prstGeom prst="rect">
            <a:avLst/>
          </a:prstGeom>
        </p:spPr>
      </p:pic>
      <p:pic>
        <p:nvPicPr>
          <p:cNvPr id="12" name="Picture 11" descr="topBar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14122"/>
            <a:ext cx="13004800" cy="814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381" y="1811326"/>
            <a:ext cx="1098785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18" y="2779651"/>
            <a:ext cx="9453301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71" y="794441"/>
            <a:ext cx="7221878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lnSpc>
                <a:spcPts val="2133"/>
              </a:lnSpc>
              <a:defRPr sz="2000" cap="all" spc="2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  <a:ea typeface="ＭＳ Ｐゴシック" charset="-128"/>
                <a:cs typeface="+mn-cs"/>
              </a:rPr>
              <a:t>SECTION HEADING</a:t>
            </a:r>
            <a:endParaRPr lang="en-GB" dirty="0">
              <a:solidFill>
                <a:prstClr val="white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3333" y="9379642"/>
            <a:ext cx="3034453" cy="215444"/>
          </a:xfrm>
          <a:prstGeom prst="rect">
            <a:avLst/>
          </a:prstGeom>
        </p:spPr>
        <p:txBody>
          <a:bodyPr vert="horz" lIns="0" tIns="0" rIns="129969" bIns="0" rtlCol="0" anchor="ctr">
            <a:sp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225CB845-A034-8D40-B133-8E867C85E31E}" type="slidenum">
              <a:rPr lang="en-GB" smtClean="0">
                <a:solidFill>
                  <a:prstClr val="white"/>
                </a:solidFill>
                <a:latin typeface="Times" pitchFamily="18" charset="0"/>
                <a:ea typeface="ＭＳ Ｐゴシック" charset="-128"/>
                <a:cs typeface="+mn-cs"/>
              </a:rPr>
              <a:pPr/>
              <a:t>‹#›</a:t>
            </a:fld>
            <a:endParaRPr lang="en-GB" dirty="0">
              <a:solidFill>
                <a:prstClr val="white"/>
              </a:solidFill>
              <a:latin typeface="Times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04937" y="293519"/>
            <a:ext cx="1241259" cy="906533"/>
            <a:chOff x="7737840" y="206375"/>
            <a:chExt cx="872760" cy="637406"/>
          </a:xfrm>
        </p:grpSpPr>
        <p:pic>
          <p:nvPicPr>
            <p:cNvPr id="10" name="Picture 9" descr="WAX.png"/>
            <p:cNvPicPr>
              <a:picLocks noChangeAspect="1"/>
            </p:cNvPicPr>
            <p:nvPr userDrawn="1"/>
          </p:nvPicPr>
          <p:blipFill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8722" y="206375"/>
              <a:ext cx="347377" cy="347377"/>
            </a:xfrm>
            <a:prstGeom prst="rect">
              <a:avLst/>
            </a:prstGeom>
          </p:spPr>
        </p:pic>
        <p:pic>
          <p:nvPicPr>
            <p:cNvPr id="11" name="Picture 10" descr="LOGO.emf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7840" y="527718"/>
              <a:ext cx="872760" cy="316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2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49832" rtl="0" eaLnBrk="1" latinLnBrk="0" hangingPunct="1">
        <a:lnSpc>
          <a:spcPct val="100000"/>
        </a:lnSpc>
        <a:spcBef>
          <a:spcPct val="0"/>
        </a:spcBef>
        <a:buNone/>
        <a:defRPr sz="4400" kern="1200" cap="all" spc="1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49832" rtl="0" eaLnBrk="1" latinLnBrk="0" hangingPunct="1">
        <a:lnSpc>
          <a:spcPts val="2701"/>
        </a:lnSpc>
        <a:spcBef>
          <a:spcPts val="0"/>
        </a:spcBef>
        <a:buFont typeface="Arial"/>
        <a:buNone/>
        <a:defRPr sz="2100" kern="1200">
          <a:solidFill>
            <a:schemeClr val="bg2"/>
          </a:solidFill>
          <a:latin typeface="+mn-lt"/>
          <a:ea typeface="+mn-ea"/>
          <a:cs typeface="+mn-cs"/>
        </a:defRPr>
      </a:lvl1pPr>
      <a:lvl2pPr marL="534758" indent="-534758" algn="l" defTabSz="649832" rtl="0" eaLnBrk="1" latinLnBrk="0" hangingPunct="1">
        <a:lnSpc>
          <a:spcPts val="2701"/>
        </a:lnSpc>
        <a:spcBef>
          <a:spcPts val="0"/>
        </a:spcBef>
        <a:buClr>
          <a:schemeClr val="accent1"/>
        </a:buClr>
        <a:buFont typeface="Arial"/>
        <a:buChar char="•"/>
        <a:defRPr sz="2100" kern="1200">
          <a:solidFill>
            <a:schemeClr val="bg2"/>
          </a:solidFill>
          <a:latin typeface="+mn-lt"/>
          <a:ea typeface="+mn-ea"/>
          <a:cs typeface="+mn-cs"/>
        </a:defRPr>
      </a:lvl2pPr>
      <a:lvl3pPr marL="927365" indent="-383581" algn="l" defTabSz="649832" rtl="0" eaLnBrk="1" latinLnBrk="0" hangingPunct="1">
        <a:lnSpc>
          <a:spcPts val="2701"/>
        </a:lnSpc>
        <a:spcBef>
          <a:spcPts val="0"/>
        </a:spcBef>
        <a:buFont typeface="Lucida Grande"/>
        <a:buChar char="-"/>
        <a:defRPr sz="21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649832" rtl="0" eaLnBrk="1" latinLnBrk="0" hangingPunct="1">
        <a:lnSpc>
          <a:spcPts val="2701"/>
        </a:lnSpc>
        <a:spcBef>
          <a:spcPts val="0"/>
        </a:spcBef>
        <a:buFont typeface="Arial"/>
        <a:buNone/>
        <a:defRPr sz="21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2599331" algn="l" defTabSz="649832" rtl="0" eaLnBrk="1" latinLnBrk="0" hangingPunct="1">
        <a:lnSpc>
          <a:spcPts val="2701"/>
        </a:lnSpc>
        <a:spcBef>
          <a:spcPts val="0"/>
        </a:spcBef>
        <a:buFont typeface="Arial"/>
        <a:buNone/>
        <a:defRPr sz="2100" kern="1200">
          <a:solidFill>
            <a:schemeClr val="bg2"/>
          </a:solidFill>
          <a:latin typeface="+mn-lt"/>
          <a:ea typeface="+mn-ea"/>
          <a:cs typeface="+mn-cs"/>
        </a:defRPr>
      </a:lvl5pPr>
      <a:lvl6pPr marL="3574077" indent="-324916" algn="l" defTabSz="64983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912" indent="-324916" algn="l" defTabSz="64983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3742" indent="-324916" algn="l" defTabSz="64983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3577" indent="-324916" algn="l" defTabSz="64983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32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665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97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331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161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94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826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658" algn="l" defTabSz="64983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bck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14"/>
            <a:ext cx="13004800" cy="9772641"/>
          </a:xfrm>
          <a:prstGeom prst="rect">
            <a:avLst/>
          </a:prstGeom>
        </p:spPr>
      </p:pic>
      <p:pic>
        <p:nvPicPr>
          <p:cNvPr id="39" name="Picture 38" descr="white_box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39289"/>
            <a:ext cx="8226523" cy="8514320"/>
          </a:xfrm>
          <a:prstGeom prst="rect">
            <a:avLst/>
          </a:prstGeom>
        </p:spPr>
      </p:pic>
      <p:pic>
        <p:nvPicPr>
          <p:cNvPr id="35" name="Picture 34" descr="reddslogo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04" y="95787"/>
            <a:ext cx="2286571" cy="2035766"/>
          </a:xfrm>
          <a:prstGeom prst="rect">
            <a:avLst/>
          </a:prstGeom>
        </p:spPr>
      </p:pic>
      <p:pic>
        <p:nvPicPr>
          <p:cNvPr id="6" name="Picture 5" descr="Apple_Headline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534" y="459274"/>
            <a:ext cx="8827499" cy="113983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791729" y="1461780"/>
            <a:ext cx="5137180" cy="8139420"/>
            <a:chOff x="5983728" y="987552"/>
            <a:chExt cx="4085344" cy="6669024"/>
          </a:xfrm>
        </p:grpSpPr>
        <p:pic>
          <p:nvPicPr>
            <p:cNvPr id="8" name="Picture 7" descr="Apple_12oz_Can_Reflect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728" y="3158297"/>
              <a:ext cx="2023872" cy="4017264"/>
            </a:xfrm>
            <a:prstGeom prst="rect">
              <a:avLst/>
            </a:prstGeom>
          </p:spPr>
        </p:pic>
        <p:pic>
          <p:nvPicPr>
            <p:cNvPr id="12" name="Picture 11" descr="Apple_16oz_Can_Reflect.psd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560" y="2374971"/>
              <a:ext cx="1810512" cy="4821936"/>
            </a:xfrm>
            <a:prstGeom prst="rect">
              <a:avLst/>
            </a:prstGeom>
          </p:spPr>
        </p:pic>
        <p:pic>
          <p:nvPicPr>
            <p:cNvPr id="13" name="Picture 12" descr="Apple_Bottle_Reflect.psd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488" y="987552"/>
              <a:ext cx="1877568" cy="6669024"/>
            </a:xfrm>
            <a:prstGeom prst="rect">
              <a:avLst/>
            </a:prstGeom>
          </p:spPr>
        </p:pic>
      </p:grpSp>
      <p:pic>
        <p:nvPicPr>
          <p:cNvPr id="52" name="Picture 51" descr="gbgr.psd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918" y="8443947"/>
            <a:ext cx="2734949" cy="1422878"/>
          </a:xfrm>
          <a:prstGeom prst="rect">
            <a:avLst/>
          </a:prstGeom>
        </p:spPr>
      </p:pic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174719"/>
              </p:ext>
            </p:extLst>
          </p:nvPr>
        </p:nvGraphicFramePr>
        <p:xfrm>
          <a:off x="461066" y="1804907"/>
          <a:ext cx="7450192" cy="785887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76370"/>
                <a:gridCol w="5473822"/>
              </a:tblGrid>
              <a:tr h="50499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cap="all" baseline="0" dirty="0" smtClean="0">
                          <a:solidFill>
                            <a:schemeClr val="lt1"/>
                          </a:solidFill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Information</a:t>
                      </a:r>
                      <a:endParaRPr lang="en-US" sz="2600" b="1" kern="1200" cap="all" baseline="0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cap="all" baseline="0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7147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19535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Product Information: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300" dirty="0" smtClean="0"/>
                        <a:t>5% ABV Flavored Ale; 165 calories per 12oz.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300" dirty="0" smtClean="0"/>
                        <a:t>REDD’S® is an ale, not a cider. A cider is made using fermented apple juice (similar to wine). Ales are brewed.</a:t>
                      </a:r>
                    </a:p>
                    <a:p>
                      <a:endParaRPr lang="en-US" sz="900" dirty="0" smtClean="0"/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dirty="0" smtClean="0"/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99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cap="all" baseline="0" dirty="0" err="1" smtClean="0">
                          <a:solidFill>
                            <a:schemeClr val="lt1"/>
                          </a:solidFill>
                          <a:latin typeface="+mj-lt"/>
                          <a:ea typeface="Tahoma" pitchFamily="34" charset="0"/>
                          <a:cs typeface="Arial" pitchFamily="34" charset="0"/>
                        </a:rPr>
                        <a:t>Aatmf</a:t>
                      </a:r>
                      <a:endParaRPr lang="en-US" sz="2600" b="1" kern="1200" cap="all" baseline="0" dirty="0" smtClean="0">
                        <a:solidFill>
                          <a:schemeClr val="lt1"/>
                        </a:solidFill>
                        <a:latin typeface="+mj-lt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cap="all" baseline="0" dirty="0" smtClean="0">
                        <a:solidFill>
                          <a:schemeClr val="lt1"/>
                        </a:solidFill>
                        <a:latin typeface="+mj-lt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947364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Appearance: </a:t>
                      </a:r>
                      <a:endParaRPr lang="en-US" sz="2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 deep golden hue with  light carbonation.</a:t>
                      </a:r>
                      <a:endParaRPr lang="en-US" sz="2600" dirty="0"/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Aroma: </a:t>
                      </a:r>
                      <a:endParaRPr lang="en-US" sz="2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 fresh, pleasant apple scent.</a:t>
                      </a: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52600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Taste &amp; Mouthfeel: </a:t>
                      </a:r>
                      <a:endParaRPr lang="en-US" sz="2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This gives it a crisp clean finish and allows for the natural apple flavor to come through for a sweet, tart and refreshing taste.</a:t>
                      </a: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774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Finish: </a:t>
                      </a:r>
                      <a:endParaRPr lang="en-US" sz="2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 crisp clean finish for smooth refreshment.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49" marR="130049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8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MillerCoor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Pilsner">
      <a:dk1>
        <a:sysClr val="windowText" lastClr="000000"/>
      </a:dk1>
      <a:lt1>
        <a:sysClr val="window" lastClr="FFFFFF"/>
      </a:lt1>
      <a:dk2>
        <a:srgbClr val="917F4D"/>
      </a:dk2>
      <a:lt2>
        <a:srgbClr val="4B4E55"/>
      </a:lt2>
      <a:accent1>
        <a:srgbClr val="E1111A"/>
      </a:accent1>
      <a:accent2>
        <a:srgbClr val="917F4D"/>
      </a:accent2>
      <a:accent3>
        <a:srgbClr val="4B4E55"/>
      </a:accent3>
      <a:accent4>
        <a:srgbClr val="E1111A"/>
      </a:accent4>
      <a:accent5>
        <a:srgbClr val="917F4D"/>
      </a:accent5>
      <a:accent6>
        <a:srgbClr val="4B4E55"/>
      </a:accent6>
      <a:hlink>
        <a:srgbClr val="4B4E55"/>
      </a:hlink>
      <a:folHlink>
        <a:srgbClr val="4B4E55"/>
      </a:folHlink>
    </a:clrScheme>
    <a:fontScheme name="Office 2">
      <a:majorFont>
        <a:latin typeface="Time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MillerCoors PowerPoint 2003 Template">
  <a:themeElements>
    <a:clrScheme name="1_MillerCoors PowerPoint 2003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illerCoors PowerPoint 2003 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illerCoors PowerPoint 2003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llerCoors PowerPoint 2003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llerCoors PowerPoint 2003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llerCoors PowerPoint 2003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llerCoors PowerPoint 2003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llerCoors PowerPoint 2003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llerCoors PowerPoint 2003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llerCoors PowerPoint 2003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llerCoors PowerPoint 2003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llerCoors PowerPoint 2003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llerCoors PowerPoint 2003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llerCoors PowerPoint 2003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Pilsner">
      <a:dk1>
        <a:sysClr val="windowText" lastClr="000000"/>
      </a:dk1>
      <a:lt1>
        <a:sysClr val="window" lastClr="FFFFFF"/>
      </a:lt1>
      <a:dk2>
        <a:srgbClr val="917F4D"/>
      </a:dk2>
      <a:lt2>
        <a:srgbClr val="4B4E55"/>
      </a:lt2>
      <a:accent1>
        <a:srgbClr val="E1111A"/>
      </a:accent1>
      <a:accent2>
        <a:srgbClr val="917F4D"/>
      </a:accent2>
      <a:accent3>
        <a:srgbClr val="4B4E55"/>
      </a:accent3>
      <a:accent4>
        <a:srgbClr val="E1111A"/>
      </a:accent4>
      <a:accent5>
        <a:srgbClr val="917F4D"/>
      </a:accent5>
      <a:accent6>
        <a:srgbClr val="4B4E55"/>
      </a:accent6>
      <a:hlink>
        <a:srgbClr val="4B4E55"/>
      </a:hlink>
      <a:folHlink>
        <a:srgbClr val="4B4E55"/>
      </a:folHlink>
    </a:clrScheme>
    <a:fontScheme name="Office 2">
      <a:majorFont>
        <a:latin typeface="Time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portOwner xmlns="http://schemas.microsoft.com/sharepoint/v3">
      <UserInfo>
        <DisplayName>Jimenez, Ernie</DisplayName>
        <AccountId>17625</AccountId>
        <AccountType/>
      </UserInfo>
    </ReportOwner>
    <Security_x0020_Level xmlns="8711c125-7b20-4034-967e-0f1050b4d849">Public</Security_x0020_Leve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iller Content Type Document" ma:contentTypeID="0x010100A45F1C57337F4847BDB21466C1D4541C00A58691706D09D644B45B15E6D37B4BB9" ma:contentTypeVersion="4" ma:contentTypeDescription="General Base Content Type" ma:contentTypeScope="" ma:versionID="beb87601a363a9bbe268c18483ebb9db">
  <xsd:schema xmlns:xsd="http://www.w3.org/2001/XMLSchema" xmlns:xs="http://www.w3.org/2001/XMLSchema" xmlns:p="http://schemas.microsoft.com/office/2006/metadata/properties" xmlns:ns1="http://schemas.microsoft.com/sharepoint/v3" xmlns:ns2="8711c125-7b20-4034-967e-0f1050b4d849" targetNamespace="http://schemas.microsoft.com/office/2006/metadata/properties" ma:root="true" ma:fieldsID="df35f28ce86537e8f07efe66814f1cb7" ns1:_="" ns2:_="">
    <xsd:import namespace="http://schemas.microsoft.com/sharepoint/v3"/>
    <xsd:import namespace="8711c125-7b20-4034-967e-0f1050b4d849"/>
    <xsd:element name="properties">
      <xsd:complexType>
        <xsd:sequence>
          <xsd:element name="documentManagement">
            <xsd:complexType>
              <xsd:all>
                <xsd:element ref="ns2:Security_x0020_Level"/>
                <xsd:element ref="ns1:Report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9" ma:displayName="Owner" ma:description="Owner of this document" ma:list="UserInfo" ma:internalName="Repor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1c125-7b20-4034-967e-0f1050b4d849" elementFormDefault="qualified">
    <xsd:import namespace="http://schemas.microsoft.com/office/2006/documentManagement/types"/>
    <xsd:import namespace="http://schemas.microsoft.com/office/infopath/2007/PartnerControls"/>
    <xsd:element name="Security_x0020_Level" ma:index="8" ma:displayName="Security Level" ma:default="Public" ma:format="Dropdown" ma:internalName="Security_x0020_Level" ma:readOnly="false">
      <xsd:simpleType>
        <xsd:restriction base="dms:Choice">
          <xsd:enumeration value="Public"/>
          <xsd:enumeration value="Internal-Use-Only"/>
          <xsd:enumeration value="Confidential"/>
          <xsd:enumeration value="Secr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B66F74-D61B-4BC7-96AC-BBA098E11DA8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8711c125-7b20-4034-967e-0f1050b4d849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69D4D7-EA72-41FE-9572-A5D5D1AB4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38593-97B1-471F-8008-8FD0C4CFF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11c125-7b20-4034-967e-0f1050b4d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11447</TotalTime>
  <Pages>0</Pages>
  <Words>104</Words>
  <Characters>0</Characters>
  <Application>Microsoft Macintosh PowerPoint</Application>
  <PresentationFormat>Custom</PresentationFormat>
  <Lines>0</Lines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3_MillerCoors</vt:lpstr>
      <vt:lpstr>1_Office Theme</vt:lpstr>
      <vt:lpstr>11_MillerCoors PowerPoint 2003 Template</vt:lpstr>
      <vt:lpstr>2_Office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Ingredients</dc:title>
  <dc:creator>Miller, Jeffrey</dc:creator>
  <cp:lastModifiedBy>Thomas Ferguson</cp:lastModifiedBy>
  <cp:revision>95</cp:revision>
  <dcterms:created xsi:type="dcterms:W3CDTF">2012-05-15T17:15:59Z</dcterms:created>
  <dcterms:modified xsi:type="dcterms:W3CDTF">2016-04-19T14:44:49Z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0x010100A45F1C57337F4847BDB21466C1D4541C00A58691706D09D644B45B15E6D37B4BB9</vt:lpwstr>
  </property>
  <property fmtid="{D5CDD505-2E9C-101B-9397-08002B2CF9AE}" pid="3" name="MillerTeamSecurityLevel">
    <vt:lpwstr>Internal-Use-Only</vt:lpwstr>
  </property>
</Properties>
</file>